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1"/>
  </p:notesMasterIdLst>
  <p:sldIdLst>
    <p:sldId id="256" r:id="rId2"/>
    <p:sldId id="272" r:id="rId3"/>
    <p:sldId id="273" r:id="rId4"/>
    <p:sldId id="270" r:id="rId5"/>
    <p:sldId id="263" r:id="rId6"/>
    <p:sldId id="264" r:id="rId7"/>
    <p:sldId id="266" r:id="rId8"/>
    <p:sldId id="265" r:id="rId9"/>
    <p:sldId id="271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88" d="100"/>
          <a:sy n="88" d="100"/>
        </p:scale>
        <p:origin x="-3822" y="-12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94CFDEA-23D5-4705-97A1-B00A1EB7F97A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B22549-B129-431A-956A-8E47A0CF03B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193288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22549-B129-431A-956A-8E47A0CF03BE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Insert About Me Slides here!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22549-B129-431A-956A-8E47A0CF03BE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615112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Insert About Me Slides here!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22549-B129-431A-956A-8E47A0CF03BE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615112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Grad picture, Why graduate, 10-15 yr. plan, When you want to graduate?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22549-B129-431A-956A-8E47A0CF03BE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244554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What/who can help you graduate?  What/who get in the way?  Your </a:t>
            </a:r>
            <a:r>
              <a:rPr lang="en-US" dirty="0" smtClean="0"/>
              <a:t>Choices – Might be “strengths and weaknesses”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22549-B129-431A-956A-8E47A0CF03BE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068252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# of classes you need, target grad date, pace – classes per month, pie chart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22549-B129-431A-956A-8E47A0CF03BE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71444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Insert table of classes you need and months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22549-B129-431A-956A-8E47A0CF03BE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102543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When will you attend – hours? Stay longer if behind? Miss a day?  </a:t>
            </a:r>
            <a:r>
              <a:rPr lang="en-US" dirty="0" smtClean="0"/>
              <a:t>Choices – How will you </a:t>
            </a:r>
            <a:r>
              <a:rPr lang="en-US" smtClean="0"/>
              <a:t>motivate yourself?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22549-B129-431A-956A-8E47A0CF03BE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11485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Scan your H drive topics; some things you learned.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B22549-B129-431A-956A-8E47A0CF03BE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4108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ounded Rectangle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0" name="Subtitle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ed Rectangle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 Single Corner Rectangle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ounded Rectangle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Title Placeholder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0EFA742A-0211-4329-8C0E-C3CE4FAC0223}" type="datetimeFigureOut">
              <a:rPr lang="en-US" smtClean="0"/>
              <a:pPr/>
              <a:t>1/8/2013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22B644B3-376B-496D-A8D8-C5036B0200C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My Final Project 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 smtClean="0"/>
              <a:t>[put your name here]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Insert About Me Slides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r>
              <a:rPr lang="en-US" dirty="0" smtClean="0"/>
              <a:t> Insert About Me sequence (except title slide </a:t>
            </a:r>
            <a:r>
              <a:rPr lang="en-US" dirty="0" smtClean="0">
                <a:sym typeface="Wingdings" pitchFamily="2" charset="2"/>
              </a:rPr>
              <a:t>).  Then delete this slide. 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9452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Insert </a:t>
            </a:r>
            <a:r>
              <a:rPr lang="en-US" dirty="0" smtClean="0"/>
              <a:t>Learning and Careers</a:t>
            </a:r>
            <a:r>
              <a:rPr lang="en-US" dirty="0" smtClean="0"/>
              <a:t> </a:t>
            </a:r>
            <a:r>
              <a:rPr lang="en-US" dirty="0" smtClean="0"/>
              <a:t>Slides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r>
              <a:rPr lang="en-US" dirty="0" smtClean="0"/>
              <a:t> Insert </a:t>
            </a:r>
            <a:r>
              <a:rPr lang="en-US" dirty="0" smtClean="0"/>
              <a:t>Learning and Careers</a:t>
            </a:r>
            <a:r>
              <a:rPr lang="en-US" dirty="0" smtClean="0"/>
              <a:t> </a:t>
            </a:r>
            <a:r>
              <a:rPr lang="en-US" dirty="0" smtClean="0"/>
              <a:t>sequence (except title slide </a:t>
            </a:r>
            <a:r>
              <a:rPr lang="en-US" dirty="0" smtClean="0">
                <a:sym typeface="Wingdings" pitchFamily="2" charset="2"/>
              </a:rPr>
              <a:t>).  Then delete this slide. 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9452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Graduation Goal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Insert grad </a:t>
            </a:r>
            <a:r>
              <a:rPr lang="en-US" dirty="0" err="1" smtClean="0"/>
              <a:t>pic</a:t>
            </a:r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Resources and Barriers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Credits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r>
              <a:rPr lang="en-US" dirty="0" smtClean="0"/>
              <a:t>Classes? </a:t>
            </a:r>
          </a:p>
          <a:p>
            <a:r>
              <a:rPr lang="en-US" dirty="0" smtClean="0"/>
              <a:t>Target Date?</a:t>
            </a:r>
          </a:p>
          <a:p>
            <a:r>
              <a:rPr lang="en-US" dirty="0" smtClean="0"/>
              <a:t>Pace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Credit pie chart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Classes I Need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Action Plan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My Attendance Commitment</a:t>
            </a:r>
            <a:r>
              <a:rPr lang="en-US" dirty="0" smtClean="0"/>
              <a:t>!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How I motivate myself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Transition Room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 did I do?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What did I learn?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863143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434</TotalTime>
  <Words>217</Words>
  <Application>Microsoft Office PowerPoint</Application>
  <PresentationFormat>On-screen Show (4:3)</PresentationFormat>
  <Paragraphs>46</Paragraphs>
  <Slides>9</Slides>
  <Notes>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Aspect</vt:lpstr>
      <vt:lpstr>My Final Project  </vt:lpstr>
      <vt:lpstr>Insert About Me Slides</vt:lpstr>
      <vt:lpstr>Insert Learning and Careers Slides</vt:lpstr>
      <vt:lpstr>Graduation Goal</vt:lpstr>
      <vt:lpstr>Resources and Barriers</vt:lpstr>
      <vt:lpstr>My Credits</vt:lpstr>
      <vt:lpstr>Classes I Need</vt:lpstr>
      <vt:lpstr>My Action Plan</vt:lpstr>
      <vt:lpstr>Transition Room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My Final Project</dc:title>
  <dc:creator>Gene</dc:creator>
  <cp:lastModifiedBy>Mccracken, Gene</cp:lastModifiedBy>
  <cp:revision>48</cp:revision>
  <dcterms:created xsi:type="dcterms:W3CDTF">2010-09-11T16:45:45Z</dcterms:created>
  <dcterms:modified xsi:type="dcterms:W3CDTF">2013-01-08T19:00:27Z</dcterms:modified>
</cp:coreProperties>
</file>

<file path=docProps/thumbnail.jpeg>
</file>